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05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83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348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86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44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396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11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29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32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42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10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37477-C91C-4E64-BBD8-08CEC356151F}" type="datetimeFigureOut">
              <a:rPr kumimoji="1" lang="ja-JP" altLang="en-US" smtClean="0"/>
              <a:t>2018/11/9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F2FC3-2FB5-4474-B2BD-679786D82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8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4857"/>
          </a:xfrm>
        </p:spPr>
        <p:txBody>
          <a:bodyPr/>
          <a:lstStyle/>
          <a:p>
            <a:r>
              <a:rPr lang="en-US" altLang="ja-JP" sz="5400" dirty="0" smtClean="0"/>
              <a:t>D</a:t>
            </a:r>
            <a:r>
              <a:rPr kumimoji="1" lang="en-US" altLang="ja-JP" sz="5400" dirty="0" smtClean="0"/>
              <a:t>aily report of Pi Logger system.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04010"/>
            <a:ext cx="9144000" cy="1053790"/>
          </a:xfrm>
        </p:spPr>
        <p:txBody>
          <a:bodyPr/>
          <a:lstStyle/>
          <a:p>
            <a:r>
              <a:rPr lang="en-US" altLang="ja-JP" dirty="0" smtClean="0"/>
              <a:t>Hiroshi OKAMOTO.</a:t>
            </a:r>
          </a:p>
          <a:p>
            <a:r>
              <a:rPr lang="en-US" altLang="ja-JP" dirty="0" smtClean="0"/>
              <a:t>On</a:t>
            </a:r>
            <a:r>
              <a:rPr kumimoji="1" lang="en-US" altLang="ja-JP" dirty="0" smtClean="0"/>
              <a:t> 2018-11-08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686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7049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Air Pressure</a:t>
            </a:r>
            <a:endParaRPr kumimoji="1" lang="ja-JP" altLang="en-US" dirty="0"/>
          </a:p>
        </p:txBody>
      </p:sp>
      <p:pic>
        <p:nvPicPr>
          <p:cNvPr id="8" name="コンテンツ プレースホルダー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068" y="1003610"/>
            <a:ext cx="6675863" cy="5006897"/>
          </a:xfrm>
        </p:spPr>
      </p:pic>
    </p:spTree>
    <p:extLst>
      <p:ext uri="{BB962C8B-B14F-4D97-AF65-F5344CB8AC3E}">
        <p14:creationId xmlns:p14="http://schemas.microsoft.com/office/powerpoint/2010/main" val="4242531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Temperature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5046" y="1003610"/>
            <a:ext cx="6801908" cy="5101431"/>
          </a:xfrm>
        </p:spPr>
      </p:pic>
    </p:spTree>
    <p:extLst>
      <p:ext uri="{BB962C8B-B14F-4D97-AF65-F5344CB8AC3E}">
        <p14:creationId xmlns:p14="http://schemas.microsoft.com/office/powerpoint/2010/main" val="359222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Relative Humidity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4798" y="1059366"/>
            <a:ext cx="6822404" cy="5116803"/>
          </a:xfrm>
        </p:spPr>
      </p:pic>
    </p:spTree>
    <p:extLst>
      <p:ext uri="{BB962C8B-B14F-4D97-AF65-F5344CB8AC3E}">
        <p14:creationId xmlns:p14="http://schemas.microsoft.com/office/powerpoint/2010/main" val="249552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Daily report of Pi Logger system.</vt:lpstr>
      <vt:lpstr>Air Pressure</vt:lpstr>
      <vt:lpstr>Temperature</vt:lpstr>
      <vt:lpstr>Relative Humidity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Daily report of Pi Logger system.</dc:title>
  <dc:creator>hokamoto</dc:creator>
  <cp:lastModifiedBy>hokamoto</cp:lastModifiedBy>
  <cp:revision>2</cp:revision>
  <dcterms:created xsi:type="dcterms:W3CDTF">2018-11-09T06:21:53Z</dcterms:created>
  <dcterms:modified xsi:type="dcterms:W3CDTF">2018-11-09T06:32:48Z</dcterms:modified>
</cp:coreProperties>
</file>